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63" r:id="rId4"/>
    <p:sldId id="264" r:id="rId5"/>
    <p:sldId id="265" r:id="rId6"/>
    <p:sldId id="266" r:id="rId7"/>
    <p:sldId id="268" r:id="rId8"/>
    <p:sldId id="269" r:id="rId9"/>
    <p:sldId id="270" r:id="rId10"/>
    <p:sldId id="271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4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11" y="152985"/>
            <a:ext cx="11981446" cy="6648867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A group of girls with headshots&#10;&#10;Description automatically generated">
            <a:extLst>
              <a:ext uri="{FF2B5EF4-FFF2-40B4-BE49-F238E27FC236}">
                <a16:creationId xmlns:a16="http://schemas.microsoft.com/office/drawing/2014/main" id="{721CFD70-2E2E-A54F-23E8-A8B913EE28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1"/>
          <a:stretch/>
        </p:blipFill>
        <p:spPr>
          <a:xfrm>
            <a:off x="-74758" y="-33259"/>
            <a:ext cx="12341515" cy="69565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7D7A02-6F7A-82D2-7DF2-C0B3189DB3C8}"/>
              </a:ext>
            </a:extLst>
          </p:cNvPr>
          <p:cNvSpPr txBox="1"/>
          <p:nvPr/>
        </p:nvSpPr>
        <p:spPr>
          <a:xfrm>
            <a:off x="3654380" y="5057640"/>
            <a:ext cx="14622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a typeface="Calibri"/>
                <a:cs typeface="Calibri"/>
              </a:rPr>
              <a:t>Shreya Banik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2DEE3E-4D03-3F62-E174-5811C0EBAED3}"/>
              </a:ext>
            </a:extLst>
          </p:cNvPr>
          <p:cNvSpPr txBox="1"/>
          <p:nvPr/>
        </p:nvSpPr>
        <p:spPr>
          <a:xfrm>
            <a:off x="6578957" y="5052275"/>
            <a:ext cx="18781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Calibri"/>
                <a:cs typeface="Calibri"/>
              </a:rPr>
              <a:t>        </a:t>
            </a:r>
            <a:r>
              <a:rPr lang="en-US" b="1" dirty="0">
                <a:solidFill>
                  <a:schemeClr val="bg1"/>
                </a:solidFill>
                <a:ea typeface="Calibri"/>
                <a:cs typeface="Calibri"/>
              </a:rPr>
              <a:t>Siri H G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11" y="152985"/>
            <a:ext cx="11981446" cy="6648867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7D7A02-6F7A-82D2-7DF2-C0B3189DB3C8}"/>
              </a:ext>
            </a:extLst>
          </p:cNvPr>
          <p:cNvSpPr txBox="1"/>
          <p:nvPr/>
        </p:nvSpPr>
        <p:spPr>
          <a:xfrm>
            <a:off x="3654380" y="5057640"/>
            <a:ext cx="14622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a typeface="Calibri"/>
                <a:cs typeface="Calibri"/>
              </a:rPr>
              <a:t>Shreya Banik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2DEE3E-4D03-3F62-E174-5811C0EBAED3}"/>
              </a:ext>
            </a:extLst>
          </p:cNvPr>
          <p:cNvSpPr txBox="1"/>
          <p:nvPr/>
        </p:nvSpPr>
        <p:spPr>
          <a:xfrm>
            <a:off x="6578957" y="5052275"/>
            <a:ext cx="18781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Calibri"/>
                <a:cs typeface="Calibri"/>
              </a:rPr>
              <a:t>        </a:t>
            </a:r>
            <a:r>
              <a:rPr lang="en-US" b="1" dirty="0">
                <a:solidFill>
                  <a:schemeClr val="bg1"/>
                </a:solidFill>
                <a:ea typeface="Calibri"/>
                <a:cs typeface="Calibri"/>
              </a:rPr>
              <a:t>Siri H G</a:t>
            </a:r>
          </a:p>
        </p:txBody>
      </p:sp>
      <p:pic>
        <p:nvPicPr>
          <p:cNvPr id="2" name="Picture 1" descr="A text on a purple background&#10;&#10;Description automatically generated">
            <a:extLst>
              <a:ext uri="{FF2B5EF4-FFF2-40B4-BE49-F238E27FC236}">
                <a16:creationId xmlns:a16="http://schemas.microsoft.com/office/drawing/2014/main" id="{25A40642-3BF1-B2D5-141C-5892405D0A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7" t="808" r="1046" b="1391"/>
          <a:stretch/>
        </p:blipFill>
        <p:spPr>
          <a:xfrm>
            <a:off x="-100394" y="-74645"/>
            <a:ext cx="12379231" cy="69979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412E87-41A5-1CFF-5322-312180B7A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0394" y="-46598"/>
            <a:ext cx="12476160" cy="69979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2DB772-C00B-1073-21BF-B73EB4722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718" y="6537360"/>
            <a:ext cx="2080440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03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FREE IMAGE: Internet Technology Concept | Libreshot Public Domain Photos">
            <a:extLst>
              <a:ext uri="{FF2B5EF4-FFF2-40B4-BE49-F238E27FC236}">
                <a16:creationId xmlns:a16="http://schemas.microsoft.com/office/drawing/2014/main" id="{3F7AAD3B-7F6F-99CD-D452-FB2A6193DE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909" r="-1" b="9652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1F3B1D-D3FF-1FD8-CCD0-48D73282B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8EF11D-DF69-F426-9B95-7858EC07B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3" y="6469874"/>
            <a:ext cx="2080440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6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11" y="152985"/>
            <a:ext cx="11981446" cy="6648867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7D7A02-6F7A-82D2-7DF2-C0B3189DB3C8}"/>
              </a:ext>
            </a:extLst>
          </p:cNvPr>
          <p:cNvSpPr txBox="1"/>
          <p:nvPr/>
        </p:nvSpPr>
        <p:spPr>
          <a:xfrm>
            <a:off x="3654380" y="5057640"/>
            <a:ext cx="14622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a typeface="Calibri"/>
                <a:cs typeface="Calibri"/>
              </a:rPr>
              <a:t>Shreya Banik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2DEE3E-4D03-3F62-E174-5811C0EBAED3}"/>
              </a:ext>
            </a:extLst>
          </p:cNvPr>
          <p:cNvSpPr txBox="1"/>
          <p:nvPr/>
        </p:nvSpPr>
        <p:spPr>
          <a:xfrm>
            <a:off x="6578957" y="5052275"/>
            <a:ext cx="18781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Calibri"/>
                <a:cs typeface="Calibri"/>
              </a:rPr>
              <a:t>        </a:t>
            </a:r>
            <a:r>
              <a:rPr lang="en-US" b="1" dirty="0">
                <a:solidFill>
                  <a:schemeClr val="bg1"/>
                </a:solidFill>
                <a:ea typeface="Calibri"/>
                <a:cs typeface="Calibri"/>
              </a:rPr>
              <a:t>Siri H G</a:t>
            </a:r>
          </a:p>
        </p:txBody>
      </p:sp>
      <p:pic>
        <p:nvPicPr>
          <p:cNvPr id="2" name="Picture 1" descr="A screenshot of a video game&#10;&#10;Description automatically generated">
            <a:extLst>
              <a:ext uri="{FF2B5EF4-FFF2-40B4-BE49-F238E27FC236}">
                <a16:creationId xmlns:a16="http://schemas.microsoft.com/office/drawing/2014/main" id="{7174DE98-DE5A-0EC2-9EEE-28EC773FDB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1" t="799" r="642" b="1772"/>
          <a:stretch/>
        </p:blipFill>
        <p:spPr>
          <a:xfrm>
            <a:off x="-47206" y="-43060"/>
            <a:ext cx="12258733" cy="690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86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11" y="152985"/>
            <a:ext cx="11981446" cy="6648867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7D7A02-6F7A-82D2-7DF2-C0B3189DB3C8}"/>
              </a:ext>
            </a:extLst>
          </p:cNvPr>
          <p:cNvSpPr txBox="1"/>
          <p:nvPr/>
        </p:nvSpPr>
        <p:spPr>
          <a:xfrm>
            <a:off x="3654380" y="5057640"/>
            <a:ext cx="14622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a typeface="Calibri"/>
                <a:cs typeface="Calibri"/>
              </a:rPr>
              <a:t>Shreya Banik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2DEE3E-4D03-3F62-E174-5811C0EBAED3}"/>
              </a:ext>
            </a:extLst>
          </p:cNvPr>
          <p:cNvSpPr txBox="1"/>
          <p:nvPr/>
        </p:nvSpPr>
        <p:spPr>
          <a:xfrm>
            <a:off x="6578957" y="5052275"/>
            <a:ext cx="18781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Calibri"/>
                <a:cs typeface="Calibri"/>
              </a:rPr>
              <a:t>        </a:t>
            </a:r>
            <a:r>
              <a:rPr lang="en-US" b="1" dirty="0">
                <a:solidFill>
                  <a:schemeClr val="bg1"/>
                </a:solidFill>
                <a:ea typeface="Calibri"/>
                <a:cs typeface="Calibri"/>
              </a:rPr>
              <a:t>Siri H G</a:t>
            </a:r>
          </a:p>
        </p:txBody>
      </p:sp>
      <p:pic>
        <p:nvPicPr>
          <p:cNvPr id="4" name="Picture 3" descr="A video game with text overlay&#10;&#10;Description automatically generated">
            <a:extLst>
              <a:ext uri="{FF2B5EF4-FFF2-40B4-BE49-F238E27FC236}">
                <a16:creationId xmlns:a16="http://schemas.microsoft.com/office/drawing/2014/main" id="{15CC33DB-02C8-3FDB-12CA-CA43E46C10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8" t="878" r="1287" b="878"/>
          <a:stretch/>
        </p:blipFill>
        <p:spPr>
          <a:xfrm>
            <a:off x="-19933" y="-65314"/>
            <a:ext cx="12231868" cy="698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12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11" y="152985"/>
            <a:ext cx="11981446" cy="6648867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7D7A02-6F7A-82D2-7DF2-C0B3189DB3C8}"/>
              </a:ext>
            </a:extLst>
          </p:cNvPr>
          <p:cNvSpPr txBox="1"/>
          <p:nvPr/>
        </p:nvSpPr>
        <p:spPr>
          <a:xfrm>
            <a:off x="3654380" y="5057640"/>
            <a:ext cx="14622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a typeface="Calibri"/>
                <a:cs typeface="Calibri"/>
              </a:rPr>
              <a:t>Shreya Banik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2DEE3E-4D03-3F62-E174-5811C0EBAED3}"/>
              </a:ext>
            </a:extLst>
          </p:cNvPr>
          <p:cNvSpPr txBox="1"/>
          <p:nvPr/>
        </p:nvSpPr>
        <p:spPr>
          <a:xfrm>
            <a:off x="6578957" y="5052275"/>
            <a:ext cx="18781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Calibri"/>
                <a:cs typeface="Calibri"/>
              </a:rPr>
              <a:t>        </a:t>
            </a:r>
            <a:r>
              <a:rPr lang="en-US" b="1" dirty="0">
                <a:solidFill>
                  <a:schemeClr val="bg1"/>
                </a:solidFill>
                <a:ea typeface="Calibri"/>
                <a:cs typeface="Calibri"/>
              </a:rPr>
              <a:t>Siri H G</a:t>
            </a:r>
          </a:p>
        </p:txBody>
      </p:sp>
      <p:pic>
        <p:nvPicPr>
          <p:cNvPr id="2" name="Picture 1" descr="A text overlay of a game&#10;&#10;Description automatically generated">
            <a:extLst>
              <a:ext uri="{FF2B5EF4-FFF2-40B4-BE49-F238E27FC236}">
                <a16:creationId xmlns:a16="http://schemas.microsoft.com/office/drawing/2014/main" id="{BB978CD1-D542-1B34-E145-F95DFE7A5B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2" t="827" r="642" b="827"/>
          <a:stretch/>
        </p:blipFill>
        <p:spPr>
          <a:xfrm>
            <a:off x="-19932" y="-65314"/>
            <a:ext cx="12231864" cy="692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539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11" y="152985"/>
            <a:ext cx="11981446" cy="6648867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7D7A02-6F7A-82D2-7DF2-C0B3189DB3C8}"/>
              </a:ext>
            </a:extLst>
          </p:cNvPr>
          <p:cNvSpPr txBox="1"/>
          <p:nvPr/>
        </p:nvSpPr>
        <p:spPr>
          <a:xfrm>
            <a:off x="3654380" y="5057640"/>
            <a:ext cx="14622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a typeface="Calibri"/>
                <a:cs typeface="Calibri"/>
              </a:rPr>
              <a:t>Shreya Banik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2DEE3E-4D03-3F62-E174-5811C0EBAED3}"/>
              </a:ext>
            </a:extLst>
          </p:cNvPr>
          <p:cNvSpPr txBox="1"/>
          <p:nvPr/>
        </p:nvSpPr>
        <p:spPr>
          <a:xfrm>
            <a:off x="6578957" y="5052275"/>
            <a:ext cx="18781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Calibri"/>
                <a:cs typeface="Calibri"/>
              </a:rPr>
              <a:t>        </a:t>
            </a:r>
            <a:r>
              <a:rPr lang="en-US" b="1" dirty="0">
                <a:solidFill>
                  <a:schemeClr val="bg1"/>
                </a:solidFill>
                <a:ea typeface="Calibri"/>
                <a:cs typeface="Calibri"/>
              </a:rPr>
              <a:t>Siri H G</a:t>
            </a:r>
          </a:p>
        </p:txBody>
      </p:sp>
      <p:pic>
        <p:nvPicPr>
          <p:cNvPr id="4" name="Picture 3" descr="A close up of text&#10;&#10;Description automatically generated">
            <a:extLst>
              <a:ext uri="{FF2B5EF4-FFF2-40B4-BE49-F238E27FC236}">
                <a16:creationId xmlns:a16="http://schemas.microsoft.com/office/drawing/2014/main" id="{4EB35C98-B871-33ED-CF72-94341202CF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7" t="827" r="1290" b="1207"/>
          <a:stretch/>
        </p:blipFill>
        <p:spPr>
          <a:xfrm>
            <a:off x="-99978" y="-32657"/>
            <a:ext cx="12379064" cy="692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75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11" y="152985"/>
            <a:ext cx="11981446" cy="6648867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7D7A02-6F7A-82D2-7DF2-C0B3189DB3C8}"/>
              </a:ext>
            </a:extLst>
          </p:cNvPr>
          <p:cNvSpPr txBox="1"/>
          <p:nvPr/>
        </p:nvSpPr>
        <p:spPr>
          <a:xfrm>
            <a:off x="3654380" y="5057640"/>
            <a:ext cx="14622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a typeface="Calibri"/>
                <a:cs typeface="Calibri"/>
              </a:rPr>
              <a:t>Shreya Banik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2DEE3E-4D03-3F62-E174-5811C0EBAED3}"/>
              </a:ext>
            </a:extLst>
          </p:cNvPr>
          <p:cNvSpPr txBox="1"/>
          <p:nvPr/>
        </p:nvSpPr>
        <p:spPr>
          <a:xfrm>
            <a:off x="6578957" y="5052275"/>
            <a:ext cx="18781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Calibri"/>
                <a:cs typeface="Calibri"/>
              </a:rPr>
              <a:t>        </a:t>
            </a:r>
            <a:r>
              <a:rPr lang="en-US" b="1" dirty="0">
                <a:solidFill>
                  <a:schemeClr val="bg1"/>
                </a:solidFill>
                <a:ea typeface="Calibri"/>
                <a:cs typeface="Calibri"/>
              </a:rPr>
              <a:t>Siri H G</a:t>
            </a:r>
          </a:p>
        </p:txBody>
      </p:sp>
      <p:pic>
        <p:nvPicPr>
          <p:cNvPr id="2" name="Picture 1" descr="A text on a purple background&#10;&#10;Description automatically generated">
            <a:extLst>
              <a:ext uri="{FF2B5EF4-FFF2-40B4-BE49-F238E27FC236}">
                <a16:creationId xmlns:a16="http://schemas.microsoft.com/office/drawing/2014/main" id="{25A40642-3BF1-B2D5-141C-5892405D0A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7" t="808" r="1046" b="1391"/>
          <a:stretch/>
        </p:blipFill>
        <p:spPr>
          <a:xfrm>
            <a:off x="-100394" y="-74645"/>
            <a:ext cx="12379231" cy="699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1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11" y="152985"/>
            <a:ext cx="11981446" cy="6648867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7D7A02-6F7A-82D2-7DF2-C0B3189DB3C8}"/>
              </a:ext>
            </a:extLst>
          </p:cNvPr>
          <p:cNvSpPr txBox="1"/>
          <p:nvPr/>
        </p:nvSpPr>
        <p:spPr>
          <a:xfrm>
            <a:off x="3654380" y="5057640"/>
            <a:ext cx="14622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a typeface="Calibri"/>
                <a:cs typeface="Calibri"/>
              </a:rPr>
              <a:t>Shreya Banik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2DEE3E-4D03-3F62-E174-5811C0EBAED3}"/>
              </a:ext>
            </a:extLst>
          </p:cNvPr>
          <p:cNvSpPr txBox="1"/>
          <p:nvPr/>
        </p:nvSpPr>
        <p:spPr>
          <a:xfrm>
            <a:off x="6578957" y="5052275"/>
            <a:ext cx="18781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Calibri"/>
                <a:cs typeface="Calibri"/>
              </a:rPr>
              <a:t>        </a:t>
            </a:r>
            <a:r>
              <a:rPr lang="en-US" b="1" dirty="0">
                <a:solidFill>
                  <a:schemeClr val="bg1"/>
                </a:solidFill>
                <a:ea typeface="Calibri"/>
                <a:cs typeface="Calibri"/>
              </a:rPr>
              <a:t>Siri H G</a:t>
            </a:r>
          </a:p>
        </p:txBody>
      </p:sp>
      <p:pic>
        <p:nvPicPr>
          <p:cNvPr id="2" name="Picture 1" descr="A text on a purple background&#10;&#10;Description automatically generated">
            <a:extLst>
              <a:ext uri="{FF2B5EF4-FFF2-40B4-BE49-F238E27FC236}">
                <a16:creationId xmlns:a16="http://schemas.microsoft.com/office/drawing/2014/main" id="{25A40642-3BF1-B2D5-141C-5892405D0A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7" t="808" r="1046" b="1391"/>
          <a:stretch/>
        </p:blipFill>
        <p:spPr>
          <a:xfrm>
            <a:off x="-100394" y="-74645"/>
            <a:ext cx="12379231" cy="69979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CD3826-2AEB-C024-1923-D13863A24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0394" y="-74645"/>
            <a:ext cx="12529564" cy="69979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2AE418-6526-A374-8CE5-1D880A10F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866" y="6537360"/>
            <a:ext cx="2080440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91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11" y="152985"/>
            <a:ext cx="11981446" cy="6648867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7D7A02-6F7A-82D2-7DF2-C0B3189DB3C8}"/>
              </a:ext>
            </a:extLst>
          </p:cNvPr>
          <p:cNvSpPr txBox="1"/>
          <p:nvPr/>
        </p:nvSpPr>
        <p:spPr>
          <a:xfrm>
            <a:off x="3654380" y="5057640"/>
            <a:ext cx="14622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a typeface="Calibri"/>
                <a:cs typeface="Calibri"/>
              </a:rPr>
              <a:t>Shreya Banik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2DEE3E-4D03-3F62-E174-5811C0EBAED3}"/>
              </a:ext>
            </a:extLst>
          </p:cNvPr>
          <p:cNvSpPr txBox="1"/>
          <p:nvPr/>
        </p:nvSpPr>
        <p:spPr>
          <a:xfrm>
            <a:off x="6578957" y="5052275"/>
            <a:ext cx="18781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Calibri"/>
                <a:cs typeface="Calibri"/>
              </a:rPr>
              <a:t>        </a:t>
            </a:r>
            <a:r>
              <a:rPr lang="en-US" b="1" dirty="0">
                <a:solidFill>
                  <a:schemeClr val="bg1"/>
                </a:solidFill>
                <a:ea typeface="Calibri"/>
                <a:cs typeface="Calibri"/>
              </a:rPr>
              <a:t>Siri H G</a:t>
            </a:r>
          </a:p>
        </p:txBody>
      </p:sp>
      <p:pic>
        <p:nvPicPr>
          <p:cNvPr id="2" name="Picture 1" descr="A text on a purple background&#10;&#10;Description automatically generated">
            <a:extLst>
              <a:ext uri="{FF2B5EF4-FFF2-40B4-BE49-F238E27FC236}">
                <a16:creationId xmlns:a16="http://schemas.microsoft.com/office/drawing/2014/main" id="{25A40642-3BF1-B2D5-141C-5892405D0A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7" t="808" r="1046" b="1391"/>
          <a:stretch/>
        </p:blipFill>
        <p:spPr>
          <a:xfrm>
            <a:off x="-100394" y="-74645"/>
            <a:ext cx="12379231" cy="69979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5ED94D-B70E-15CE-9119-46850FCC8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3615" y="108828"/>
            <a:ext cx="12379230" cy="68144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07C366-F034-A18B-AA19-EB6CCABE7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5043" y="6510700"/>
            <a:ext cx="2080440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507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11" y="152985"/>
            <a:ext cx="11981446" cy="6648867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7D7A02-6F7A-82D2-7DF2-C0B3189DB3C8}"/>
              </a:ext>
            </a:extLst>
          </p:cNvPr>
          <p:cNvSpPr txBox="1"/>
          <p:nvPr/>
        </p:nvSpPr>
        <p:spPr>
          <a:xfrm>
            <a:off x="3654380" y="5057640"/>
            <a:ext cx="14622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a typeface="Calibri"/>
                <a:cs typeface="Calibri"/>
              </a:rPr>
              <a:t>Shreya Banik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2DEE3E-4D03-3F62-E174-5811C0EBAED3}"/>
              </a:ext>
            </a:extLst>
          </p:cNvPr>
          <p:cNvSpPr txBox="1"/>
          <p:nvPr/>
        </p:nvSpPr>
        <p:spPr>
          <a:xfrm>
            <a:off x="6578957" y="5052275"/>
            <a:ext cx="18781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Calibri"/>
                <a:cs typeface="Calibri"/>
              </a:rPr>
              <a:t>        </a:t>
            </a:r>
            <a:r>
              <a:rPr lang="en-US" b="1" dirty="0">
                <a:solidFill>
                  <a:schemeClr val="bg1"/>
                </a:solidFill>
                <a:ea typeface="Calibri"/>
                <a:cs typeface="Calibri"/>
              </a:rPr>
              <a:t>Siri H G</a:t>
            </a:r>
          </a:p>
        </p:txBody>
      </p:sp>
      <p:pic>
        <p:nvPicPr>
          <p:cNvPr id="2" name="Picture 1" descr="A text on a purple background&#10;&#10;Description automatically generated">
            <a:extLst>
              <a:ext uri="{FF2B5EF4-FFF2-40B4-BE49-F238E27FC236}">
                <a16:creationId xmlns:a16="http://schemas.microsoft.com/office/drawing/2014/main" id="{25A40642-3BF1-B2D5-141C-5892405D0A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7" t="808" r="1046" b="1391"/>
          <a:stretch/>
        </p:blipFill>
        <p:spPr>
          <a:xfrm>
            <a:off x="-100394" y="-74645"/>
            <a:ext cx="12379231" cy="69979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2FCBF7-4405-0D54-3083-127E12CD5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0394" y="12750"/>
            <a:ext cx="12085289" cy="69105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409D46-CB4D-BBEE-B9BE-FA61B1DF1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1822" y="6541732"/>
            <a:ext cx="2080440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524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</TotalTime>
  <Words>62</Words>
  <Application>Microsoft Office PowerPoint</Application>
  <PresentationFormat>Widescreen</PresentationFormat>
  <Paragraphs>21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Haralahalli Gangadharaiah, Siri</cp:lastModifiedBy>
  <cp:revision>93</cp:revision>
  <dcterms:created xsi:type="dcterms:W3CDTF">2023-11-16T01:42:52Z</dcterms:created>
  <dcterms:modified xsi:type="dcterms:W3CDTF">2023-12-01T21:51:03Z</dcterms:modified>
</cp:coreProperties>
</file>